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8229600" cx="1463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2" roundtripDataSignature="AMtx7mje0EMpI9NSV7QNiPzU5YUtj18l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46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fcab859e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dfcab859ef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fcab859e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dfcab859ef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fcab859e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dfcab859ef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fcab859e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dfcab859ef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fcab859e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dfcab859ef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fcab859e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dfcab859ef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fcab859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dfcab859e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fcab859e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dfcab859ef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fcab859e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dfcab859ef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fcab859e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dfcab859ef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fcab859e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dfcab859ef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fcab859e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dfcab859ef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dfcab859e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dfcab859ef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fcab859e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dfcab859ef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fcab859e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dfcab859ef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fcab859e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dfcab859ef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dfcab859e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dfcab859ef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fcab859e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dfcab859ef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fcab859e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dfcab859ef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fcab859e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dfcab859ef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dfcab859e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dfcab859ef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998220" y="2051686"/>
            <a:ext cx="12618721" cy="342328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Trebuchet MS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998220" y="5507356"/>
            <a:ext cx="12618721" cy="1800224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29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1007746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b="1" sz="2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69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 sz="3800"/>
            </a:lvl1pPr>
            <a:lvl2pPr indent="-4445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2pPr>
            <a:lvl3pPr indent="-41275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3pPr>
            <a:lvl4pPr indent="-3810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810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Trebuchet MS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4704396" y="-1507807"/>
            <a:ext cx="5221606" cy="12618721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8560116" y="2347913"/>
            <a:ext cx="6974206" cy="315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2159317" y="-715327"/>
            <a:ext cx="6974206" cy="928116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1005840" y="438150"/>
            <a:ext cx="12618721" cy="1590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Trebuchet MS"/>
              <a:buNone/>
              <a:defRPr b="0" i="0" sz="5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25" spcFirstLastPara="1" rIns="109725" wrap="square" tIns="54850">
            <a:normAutofit/>
          </a:bodyPr>
          <a:lstStyle>
            <a:lvl1pPr indent="-4445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1275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b="0" i="0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683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683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683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683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ifferent, colorful, several&#10;&#10;Description automatically generated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dfcab859ef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35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dfcab859ef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3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dfcab859ef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dfcab859ef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dfcab859ef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dfcab859ef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9" y="1338"/>
            <a:ext cx="14625664" cy="8226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ifferent, colorful, several&#10;&#10;Description automatically generated" id="124" name="Google Shape;124;gdfcab859e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dfcab859ef_0_23"/>
          <p:cNvSpPr txBox="1"/>
          <p:nvPr/>
        </p:nvSpPr>
        <p:spPr>
          <a:xfrm>
            <a:off x="1855400" y="2376100"/>
            <a:ext cx="10919700" cy="34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1" lang="en-US" sz="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following slides are provided for you should you prefer to use a different Bible version for the included verse.  </a:t>
            </a:r>
            <a:endParaRPr b="0" i="0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dfcab859ef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dfcab859ef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dfcab859ef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dfcab859ef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dfcab859ef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dfcab859ef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gdfcab859ef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dfcab859ef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dfcab859ef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dfcab859ef_0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dfcab859ef_0_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dfcab859ef_0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4630400" cy="822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dfcab859ef_0_7"/>
          <p:cNvSpPr txBox="1"/>
          <p:nvPr/>
        </p:nvSpPr>
        <p:spPr>
          <a:xfrm>
            <a:off x="1675850" y="438150"/>
            <a:ext cx="11278500" cy="7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25" spcFirstLastPara="1" rIns="109725" wrap="square" tIns="548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1" lang="en-US" sz="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additional slides below are provided so the PowerPoint can be adapted to best fit your needs.  </a:t>
            </a:r>
            <a:endParaRPr b="0" i="0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&#10;&#10;Description automatically generated" id="199" name="Google Shape;1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, chat or text message&#10;&#10;Description automatically generated" id="204" name="Google Shape;2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&#10;&#10;Description automatically generated" id="209" name="Google Shape;20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399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2020-05-18T13:51:53Z</dcterms:created>
  <dc:creator>Don Reichard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1842200</vt:lpwstr>
  </property>
  <property fmtid="{D5CDD505-2E9C-101B-9397-08002B2CF9AE}" pid="3" name="NXPowerLiteSettings">
    <vt:lpwstr>C8000F7008E001</vt:lpwstr>
  </property>
  <property fmtid="{D5CDD505-2E9C-101B-9397-08002B2CF9AE}" pid="4" name="NXPowerLiteVersion">
    <vt:lpwstr>D8.0.8</vt:lpwstr>
  </property>
</Properties>
</file>